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</p:sldIdLst>
  <p:sldSz cx="9144000" cy="6858000" type="screen4x3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1512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0ECCC-E306-4449-B2E0-B66932F850C0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640D3-234B-4A78-8751-D7E72F745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472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0ECCC-E306-4449-B2E0-B66932F850C0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640D3-234B-4A78-8751-D7E72F745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469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0ECCC-E306-4449-B2E0-B66932F850C0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640D3-234B-4A78-8751-D7E72F745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91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0ECCC-E306-4449-B2E0-B66932F850C0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640D3-234B-4A78-8751-D7E72F745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618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0ECCC-E306-4449-B2E0-B66932F850C0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640D3-234B-4A78-8751-D7E72F745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444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0ECCC-E306-4449-B2E0-B66932F850C0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640D3-234B-4A78-8751-D7E72F745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35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0ECCC-E306-4449-B2E0-B66932F850C0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640D3-234B-4A78-8751-D7E72F745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01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0ECCC-E306-4449-B2E0-B66932F850C0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640D3-234B-4A78-8751-D7E72F745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00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0ECCC-E306-4449-B2E0-B66932F850C0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640D3-234B-4A78-8751-D7E72F745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97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0ECCC-E306-4449-B2E0-B66932F850C0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640D3-234B-4A78-8751-D7E72F745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96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0ECCC-E306-4449-B2E0-B66932F850C0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640D3-234B-4A78-8751-D7E72F745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250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80ECCC-E306-4449-B2E0-B66932F850C0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640D3-234B-4A78-8751-D7E72F745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503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0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3556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1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4337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1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2070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1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075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1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5950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1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8539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1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4596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1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9113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1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7842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1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0712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1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0609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0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3643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2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6507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2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7583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2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6421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2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08143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2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0549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2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5493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2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4205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2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6370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2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79510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2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0268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0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36790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3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43400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3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157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3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93448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3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16549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3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66643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3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87915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3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27093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3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96387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3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18409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3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5499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0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5893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4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05966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4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07865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4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14572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4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32145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4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98460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4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76442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4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23228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4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37600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4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74511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4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5830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0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90823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5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98294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5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09501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5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27969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5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27422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5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05186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5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1965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5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59508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5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1851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5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71597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5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0649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0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81856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6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83938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6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54438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6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36283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6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1516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6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96412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6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43189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6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7025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6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95471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6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07435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6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7663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0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62324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7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94239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7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6637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0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6959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12_Page_00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9898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如螢幕大小 (4:3)</PresentationFormat>
  <Paragraphs>0</Paragraphs>
  <Slides>71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71</vt:i4>
      </vt:variant>
    </vt:vector>
  </HeadingPairs>
  <TitlesOfParts>
    <vt:vector size="72" baseType="lpstr"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John Wiley and Sons,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Van Harpen, Marcus - Hoboken</dc:creator>
  <cp:lastModifiedBy>ckhuang</cp:lastModifiedBy>
  <cp:revision>3</cp:revision>
  <dcterms:created xsi:type="dcterms:W3CDTF">2014-05-07T15:54:09Z</dcterms:created>
  <dcterms:modified xsi:type="dcterms:W3CDTF">2016-03-20T18:25:39Z</dcterms:modified>
</cp:coreProperties>
</file>